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</Types>
</file>

<file path=_rels/.rels><?xml version="1.0" encoding="UTF-8" standalone="no" ?>
<Relationships xmlns="http://schemas.openxmlformats.org/package/2006/relationships">
  <Relationship Id="rId1" Target="ppt/presentation.xml" Type="http://schemas.openxmlformats.org/officeDocument/2006/relationships/officeDocument"/>
  <Relationship Id="rId2" Target="docProps/app.xml" Type="http://schemas.openxmlformats.org/officeDocument/2006/relationships/extended-properties"/>
  <Relationship Id="rId3" Target="docProps/core.xml" Type="http://schemas.openxmlformats.org/package/2006/relationships/metadata/core-properties"/>
</Relationships>

</file>

<file path=ppt/presentation.xml><?xml version="1.0" encoding="utf-8"?>
<p:presentation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5" cy="5143683"/>
  <p:notesSz cx="5143683" cy="9144005"/>
</p:presentation>
</file>

<file path=ppt/tableStyles.xml><?xml version="1.0" encoding="utf-8"?>
<a:tblStyleLs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def="{5C22544A-7EE6-4342-B048-85BDC9FD1C3A}"/>
</file>

<file path=ppt/_rels/presentation.xml.rels><?xml version="1.0" encoding="UTF-8" standalone="no" ?>
<Relationships xmlns="http://schemas.openxmlformats.org/package/2006/relationships">
  <Relationship Id="rId17" Target="slides/slide15.xml" Type="http://schemas.openxmlformats.org/officeDocument/2006/relationships/slide"/>
  <Relationship Id="rId7" Target="slides/slide5.xml" Type="http://schemas.openxmlformats.org/officeDocument/2006/relationships/slide"/>
  <Relationship Id="rId6" Target="slides/slide4.xml" Type="http://schemas.openxmlformats.org/officeDocument/2006/relationships/slide"/>
  <Relationship Id="rId14" Target="slides/slide12.xml" Type="http://schemas.openxmlformats.org/officeDocument/2006/relationships/slide"/>
  <Relationship Id="rId13" Target="slides/slide11.xml" Type="http://schemas.openxmlformats.org/officeDocument/2006/relationships/slide"/>
  <Relationship Id="rId18" Target="tableStyles.xml" Type="http://schemas.openxmlformats.org/officeDocument/2006/relationships/tableStyles"/>
  <Relationship Id="rId4" Target="slides/slide2.xml" Type="http://schemas.openxmlformats.org/officeDocument/2006/relationships/slide"/>
  <Relationship Id="rId3" Target="slides/slide1.xml" Type="http://schemas.openxmlformats.org/officeDocument/2006/relationships/slide"/>
  <Relationship Id="rId12" Target="slides/slide10.xml" Type="http://schemas.openxmlformats.org/officeDocument/2006/relationships/slide"/>
  <Relationship Id="rId10" Target="slides/slide8.xml" Type="http://schemas.openxmlformats.org/officeDocument/2006/relationships/slide"/>
  <Relationship Id="rId5" Target="slides/slide3.xml" Type="http://schemas.openxmlformats.org/officeDocument/2006/relationships/slide"/>
  <Relationship Id="rId11" Target="slides/slide9.xml" Type="http://schemas.openxmlformats.org/officeDocument/2006/relationships/slide"/>
  <Relationship Id="rId8" Target="slides/slide6.xml" Type="http://schemas.openxmlformats.org/officeDocument/2006/relationships/slide"/>
  <Relationship Id="rId16" Target="slides/slide14.xml" Type="http://schemas.openxmlformats.org/officeDocument/2006/relationships/slide"/>
  <Relationship Id="rId2" Target="slideMasters/slideMaster1.xml" Type="http://schemas.openxmlformats.org/officeDocument/2006/relationships/slideMaster"/>
  <Relationship Id="rId9" Target="slides/slide7.xml" Type="http://schemas.openxmlformats.org/officeDocument/2006/relationships/slide"/>
  <Relationship Id="rId15" Target="slides/slide13.xml" Type="http://schemas.openxmlformats.org/officeDocument/2006/relationships/slide"/>
  <Relationship Id="rId1" Target="theme/theme1.xml" Type="http://schemas.openxmlformats.org/officeDocument/2006/relationships/theme"/>
</Relationships>

</file>

<file path=ppt/slideLayouts/_rels/slideLayout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">
  <p:cSld name="Title">
    <p:spTree>
      <p:nvGrpSpPr>
        <p:cNvPr hidden="false" id="4" name="GroupShape 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" name="Shape 5"/>
          <p:cNvSpPr txBox="true"/>
          <p:nvPr isPhoto="false">
            <p:ph idx="0" type="title"/>
          </p:nvPr>
        </p:nvSpPr>
        <p:spPr>
          <a:xfrm flipH="false" flipV="false" rot="0">
            <a:off x="1143000" y="841801"/>
            <a:ext cx="6858004" cy="3458823"/>
          </a:xfrm>
          <a:prstGeom prst="rect">
            <a:avLst/>
          </a:prstGeom>
        </p:spPr>
        <p:txBody>
          <a:bodyPr bIns="45000" lIns="90000" rIns="90000" tIns="45000">
            <a:noAutofit/>
          </a:bodyPr>
          <a:lstStyle>
            <a:defPPr/>
            <a:lvl1pPr algn="ctr" indent="0" lvl="0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1pPr>
            <a:lvl2pPr algn="ctr" indent="0" lvl="1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2pPr>
            <a:lvl3pPr algn="ctr" indent="0" lvl="2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3pPr>
            <a:lvl4pPr algn="ctr" indent="0" lvl="3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4pPr>
            <a:lvl5pPr algn="ctr" indent="0" lvl="4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5pPr>
            <a:lvl6pPr algn="ctr" indent="0" lvl="5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6pPr>
            <a:lvl7pPr algn="ctr" indent="0" lvl="6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7pPr>
            <a:lvl8pPr algn="ctr" indent="0" lvl="7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8pPr>
            <a:lvl9pPr algn="ctr" indent="0" lvl="8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9pPr>
          </a:lstStyle>
          <a:p/>
        </p:txBody>
      </p:sp>
    </p:spTree>
  </p:cSld>
</p:sldLayout>
</file>

<file path=ppt/slideLayouts/slideLayout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">
  <p:cSld name="Title and Content">
    <p:spTree>
      <p:nvGrpSpPr>
        <p:cNvPr hidden="false" id="6" name="GroupShape 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" name="Shape 7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 bIns="45000" lIns="90000" rIns="90000" tIns="45000"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  <p:sp>
        <p:nvSpPr>
          <p:cNvPr hidden="false" id="8" name="Shape 8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 bIns="45000" lIns="90000" rIns="90000" tIns="45000"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</p:spTree>
  </p:cSld>
</p:sldLayout>
</file>

<file path=ppt/slideLayouts/slideLayout3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secHead">
  <p:cSld name="Title and Subtitle">
    <p:spTree>
      <p:nvGrpSpPr>
        <p:cNvPr hidden="false" id="9" name="GroupShape 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0" name="Shape 10"/>
          <p:cNvSpPr txBox="true"/>
          <p:nvPr isPhoto="false">
            <p:ph idx="0" type="title"/>
          </p:nvPr>
        </p:nvSpPr>
        <p:spPr>
          <a:xfrm flipH="false" flipV="false" rot="0">
            <a:off x="1143000" y="841802"/>
            <a:ext cx="6858004" cy="1790764"/>
          </a:xfrm>
          <a:prstGeom prst="rect">
            <a:avLst/>
          </a:prstGeom>
        </p:spPr>
        <p:txBody>
          <a:bodyPr anchor="b" bIns="45000" lIns="90000" rIns="90000" tIns="45000">
            <a:noAutofit/>
          </a:bodyPr>
          <a:lstStyle>
            <a:defPPr/>
            <a:lvl1pPr algn="ctr" indent="0" lvl="0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1pPr>
            <a:lvl2pPr algn="ctr" indent="0" lvl="1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2pPr>
            <a:lvl3pPr algn="ctr" indent="0" lvl="2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3pPr>
            <a:lvl4pPr algn="ctr" indent="0" lvl="3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4pPr>
            <a:lvl5pPr algn="ctr" indent="0" lvl="4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5pPr>
            <a:lvl6pPr algn="ctr" indent="0" lvl="5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6pPr>
            <a:lvl7pPr algn="ctr" indent="0" lvl="6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7pPr>
            <a:lvl8pPr algn="ctr" indent="0" lvl="7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8pPr>
            <a:lvl9pPr algn="ctr" indent="0" lvl="8"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/>
              <a:buNone/>
              <a:defRPr sz="4000"/>
            </a:lvl9pPr>
          </a:lstStyle>
          <a:p/>
        </p:txBody>
      </p:sp>
      <p:sp>
        <p:nvSpPr>
          <p:cNvPr hidden="false" id="11" name="Shape 11"/>
          <p:cNvSpPr txBox="true"/>
          <p:nvPr isPhoto="false">
            <p:ph idx="2" type="subTitle"/>
          </p:nvPr>
        </p:nvSpPr>
        <p:spPr>
          <a:xfrm flipH="false" flipV="false" rot="0">
            <a:off x="1143000" y="2701624"/>
            <a:ext cx="6858004" cy="1241865"/>
          </a:xfrm>
          <a:prstGeom prst="rect">
            <a:avLst/>
          </a:prstGeom>
        </p:spPr>
        <p:txBody>
          <a:bodyPr anchor="t" bIns="45000" lIns="90000" rIns="90000" tIns="45000">
            <a:noAutofit/>
          </a:bodyPr>
          <a:lstStyle>
            <a:defPPr/>
            <a:lvl1pPr algn="ctr" indent="0" lvl="0" marL="0" marR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Symbol"/>
              <a:buNone/>
              <a:defRPr sz="1600"/>
            </a:lvl1pPr>
            <a:lvl2pPr algn="ctr" indent="0" lvl="1" marL="457200" marR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Symbol"/>
              <a:buNone/>
              <a:defRPr sz="1600"/>
            </a:lvl2pPr>
            <a:lvl3pPr algn="ctr" indent="0" lvl="2" marL="914400" marR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Symbol"/>
              <a:buNone/>
              <a:defRPr sz="1600"/>
            </a:lvl3pPr>
            <a:lvl4pPr algn="ctr" indent="0" lvl="3" marL="1371600" marR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Symbol"/>
              <a:buNone/>
              <a:defRPr sz="1600"/>
            </a:lvl4pPr>
            <a:lvl5pPr algn="ctr" indent="0" lvl="4" marL="1828800" marR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Symbol"/>
              <a:buNone/>
              <a:defRPr sz="1600"/>
            </a:lvl5pPr>
            <a:lvl6pPr algn="ctr" indent="0" lvl="5" marL="2286000" marR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Symbol"/>
              <a:buNone/>
              <a:defRPr sz="1600"/>
            </a:lvl6pPr>
            <a:lvl7pPr algn="ctr" indent="0" lvl="6" marL="2743200" marR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Symbol"/>
              <a:buNone/>
              <a:defRPr sz="1600"/>
            </a:lvl7pPr>
            <a:lvl8pPr algn="ctr" indent="0" lvl="7" marL="3200400" marR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Symbol"/>
              <a:buNone/>
              <a:defRPr sz="1600"/>
            </a:lvl8pPr>
            <a:lvl9pPr algn="ctr" indent="0" lvl="8" marL="3657600" marR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Symbol"/>
              <a:buNone/>
              <a:defRPr sz="1600"/>
            </a:lvl9pPr>
          </a:lstStyle>
          <a:p/>
        </p:txBody>
      </p:sp>
    </p:spTree>
  </p:cSld>
</p:sldLayout>
</file>

<file path=ppt/slideLayouts/slideLayout4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Only">
  <p:cSld name="Slide Title">
    <p:spTree>
      <p:nvGrpSpPr>
        <p:cNvPr hidden="false" id="13" name="GroupShape 13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4" name="Shape 14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 bIns="45000" lIns="90000" rIns="90000" tIns="45000"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</p:spTree>
  </p:cSld>
</p:sldLayout>
</file>

<file path=ppt/slideLayouts/slideLayout5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Obj">
  <p:cSld name="Title and Two Columns">
    <p:spTree>
      <p:nvGrpSpPr>
        <p:cNvPr hidden="false" id="15" name="GroupShape 1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6" name="Shape 16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 bIns="45000" lIns="90000" rIns="90000" tIns="45000"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  <p:sp>
        <p:nvSpPr>
          <p:cNvPr hidden="false" id="17" name="Shape 17"/>
          <p:cNvSpPr txBox="true"/>
          <p:nvPr isPhoto="false">
            <p:ph idx="1" type="body"/>
          </p:nvPr>
        </p:nvSpPr>
        <p:spPr>
          <a:xfrm flipH="false" flipV="false" rot="0">
            <a:off x="628650" y="1369267"/>
            <a:ext cx="3886202" cy="3263619"/>
          </a:xfrm>
          <a:prstGeom prst="rect">
            <a:avLst/>
          </a:prstGeom>
        </p:spPr>
        <p:txBody>
          <a:bodyPr bIns="45000" lIns="90000" rIns="90000" tIns="45000"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  <p:sp>
        <p:nvSpPr>
          <p:cNvPr hidden="false" id="18" name="Shape 18"/>
          <p:cNvSpPr txBox="true"/>
          <p:nvPr isPhoto="false">
            <p:ph idx="3" type="body"/>
          </p:nvPr>
        </p:nvSpPr>
        <p:spPr>
          <a:xfrm flipH="false" flipV="false" rot="0">
            <a:off x="4629152" y="1369267"/>
            <a:ext cx="3886202" cy="3263619"/>
          </a:xfrm>
          <a:prstGeom prst="rect">
            <a:avLst/>
          </a:prstGeom>
        </p:spPr>
        <p:txBody>
          <a:bodyPr bIns="45000" lIns="90000" rIns="90000" tIns="45000"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/>
        </p:txBody>
      </p:sp>
    </p:spTree>
  </p:cSld>
</p:sldLayout>
</file>

<file path=ppt/slideLayouts/slideLayout6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blank">
  <p:cSld name="Blank">
    <p:spTree>
      <p:nvGrpSpPr>
        <p:cNvPr hidden="false" id="12" name="GroupShape 1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 standalone="no" ?>
<Relationships xmlns="http://schemas.openxmlformats.org/package/2006/relationships">
  <Relationship Id="rId6" Target="../slideLayouts/slideLayout5.xml" Type="http://schemas.openxmlformats.org/officeDocument/2006/relationships/slideLayout"/>
  <Relationship Id="rId1" Target="../theme/theme1.xml" Type="http://schemas.openxmlformats.org/officeDocument/2006/relationships/theme"/>
  <Relationship Id="rId2" Target="../slideLayouts/slideLayout1.xml" Type="http://schemas.openxmlformats.org/officeDocument/2006/relationships/slideLayout"/>
  <Relationship Id="rId3" Target="../slideLayouts/slideLayout2.xml" Type="http://schemas.openxmlformats.org/officeDocument/2006/relationships/slideLayout"/>
  <Relationship Id="rId4" Target="../slideLayouts/slideLayout3.xml" Type="http://schemas.openxmlformats.org/officeDocument/2006/relationships/slideLayout"/>
  <Relationship Id="rId7" Target="../slideLayouts/slideLayout6.xml" Type="http://schemas.openxmlformats.org/officeDocument/2006/relationships/slideLayout"/>
  <Relationship Id="rId5" Target="../slideLayouts/slideLayout4.xml" Type="http://schemas.openxmlformats.org/officeDocument/2006/relationships/slideLayout"/>
</Relationships>

</file>

<file path=ppt/slideMasters/slideMaster1.xml><?xml version="1.0" encoding="utf-8"?>
<p:sldMaster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cSld name="">
    <p:bg>
      <p:bgPr>
        <a:solidFill>
          <a:schemeClr val="bg1"/>
        </a:solidFill>
      </p:bgPr>
    </p:bg>
    <p:spTree>
      <p:nvGrpSpPr>
        <p:cNvPr hidden="false" id="1" name="GroupShape 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" name="Shape 2"/>
          <p:cNvSpPr txBox="true"/>
          <p:nvPr isPhoto="false">
            <p:ph idx="0" type="title"/>
          </p:nvPr>
        </p:nvSpPr>
        <p:spPr>
          <a:xfrm flipH="false" flipV="false" rot="0">
            <a:off x="628650" y="273853"/>
            <a:ext cx="7886704" cy="994206"/>
          </a:xfrm>
          <a:prstGeom prst="rect">
            <a:avLst/>
          </a:prstGeom>
          <a:noFill/>
          <a:ln>
            <a:noFill/>
            <a:headEnd len="med" type="none" w="med"/>
            <a:tailEnd len="med" type="none" w="med"/>
          </a:ln>
        </p:spPr>
        <p:txBody>
          <a:bodyPr anchor="ctr" bIns="45000" lIns="90000" rIns="90000" tIns="45000">
            <a:normAutofit fontScale="100%" lnSpcReduction="0%"/>
          </a:bodyPr>
          <a:p/>
        </p:txBody>
      </p:sp>
      <p:sp>
        <p:nvSpPr>
          <p:cNvPr hidden="false" id="3" name="Shape 3"/>
          <p:cNvSpPr txBox="true"/>
          <p:nvPr isPhoto="false">
            <p:ph idx="1" type="body"/>
          </p:nvPr>
        </p:nvSpPr>
        <p:spPr>
          <a:xfrm flipH="false" flipV="false" rot="0">
            <a:off x="628650" y="1369267"/>
            <a:ext cx="7886704" cy="3263619"/>
          </a:xfrm>
          <a:prstGeom prst="rect">
            <a:avLst/>
          </a:prstGeom>
          <a:noFill/>
          <a:ln>
            <a:noFill/>
            <a:headEnd len="med" type="none" w="med"/>
            <a:tailEnd len="med" type="none" w="med"/>
          </a:ln>
        </p:spPr>
        <p:txBody>
          <a:bodyPr anchor="t" bIns="45000" lIns="90000" rIns="90000" tIns="45000">
            <a:normAutofit fontScale="100%" lnSpcReduction="0%"/>
          </a:bodyPr>
          <a:p/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txStyles>
    <p:titleStyle>
      <a:defPPr/>
      <a:lvl1pPr algn="l" indent="0" lvl="0" marL="0" marR="0">
        <a:lnSpc>
          <a:spcPct val="90000"/>
        </a:lnSpc>
        <a:spcBef>
          <a:spcPts val="0"/>
        </a:spcBef>
        <a:spcAft>
          <a:spcPts val="0"/>
        </a:spcAft>
        <a:buFont typeface="Symbol"/>
        <a:buNone/>
        <a:defRPr sz="3000">
          <a:latin typeface="+mj-lt"/>
          <a:ea typeface="+mj-ea"/>
          <a:cs typeface="+mj-cs"/>
        </a:defRPr>
      </a:lvl1pPr>
      <a:lvl2pPr algn="l" indent="0" lvl="1" marL="0" marR="0">
        <a:lnSpc>
          <a:spcPct val="90000"/>
        </a:lnSpc>
        <a:spcBef>
          <a:spcPts val="0"/>
        </a:spcBef>
        <a:spcAft>
          <a:spcPts val="0"/>
        </a:spcAft>
        <a:buFont typeface="Symbol"/>
        <a:buNone/>
        <a:defRPr sz="3000">
          <a:latin typeface="+mj-lt"/>
          <a:ea typeface="+mj-ea"/>
          <a:cs typeface="+mj-cs"/>
        </a:defRPr>
      </a:lvl2pPr>
      <a:lvl3pPr algn="l" indent="0" lvl="2" marL="0" marR="0">
        <a:lnSpc>
          <a:spcPct val="90000"/>
        </a:lnSpc>
        <a:spcBef>
          <a:spcPts val="0"/>
        </a:spcBef>
        <a:spcAft>
          <a:spcPts val="0"/>
        </a:spcAft>
        <a:buFont typeface="Symbol"/>
        <a:buNone/>
        <a:defRPr sz="3000">
          <a:latin typeface="+mj-lt"/>
          <a:ea typeface="+mj-ea"/>
          <a:cs typeface="+mj-cs"/>
        </a:defRPr>
      </a:lvl3pPr>
      <a:lvl4pPr algn="l" indent="0" lvl="3" marL="0" marR="0">
        <a:lnSpc>
          <a:spcPct val="90000"/>
        </a:lnSpc>
        <a:spcBef>
          <a:spcPts val="0"/>
        </a:spcBef>
        <a:spcAft>
          <a:spcPts val="0"/>
        </a:spcAft>
        <a:buFont typeface="Symbol"/>
        <a:buNone/>
        <a:defRPr sz="3000">
          <a:latin typeface="+mj-lt"/>
          <a:ea typeface="+mj-ea"/>
          <a:cs typeface="+mj-cs"/>
        </a:defRPr>
      </a:lvl4pPr>
      <a:lvl5pPr algn="l" indent="0" lvl="4" marL="0" marR="0">
        <a:lnSpc>
          <a:spcPct val="90000"/>
        </a:lnSpc>
        <a:spcBef>
          <a:spcPts val="0"/>
        </a:spcBef>
        <a:spcAft>
          <a:spcPts val="0"/>
        </a:spcAft>
        <a:buFont typeface="Symbol"/>
        <a:buNone/>
        <a:defRPr sz="3000">
          <a:latin typeface="+mj-lt"/>
          <a:ea typeface="+mj-ea"/>
          <a:cs typeface="+mj-cs"/>
        </a:defRPr>
      </a:lvl5pPr>
      <a:lvl6pPr algn="l" indent="0" lvl="5" marL="0" marR="0">
        <a:lnSpc>
          <a:spcPct val="90000"/>
        </a:lnSpc>
        <a:spcBef>
          <a:spcPts val="0"/>
        </a:spcBef>
        <a:spcAft>
          <a:spcPts val="0"/>
        </a:spcAft>
        <a:buFont typeface="Symbol"/>
        <a:buNone/>
        <a:defRPr sz="3000">
          <a:latin typeface="+mj-lt"/>
          <a:ea typeface="+mj-ea"/>
          <a:cs typeface="+mj-cs"/>
        </a:defRPr>
      </a:lvl6pPr>
      <a:lvl7pPr algn="l" indent="0" lvl="6" marL="0" marR="0">
        <a:lnSpc>
          <a:spcPct val="90000"/>
        </a:lnSpc>
        <a:spcBef>
          <a:spcPts val="0"/>
        </a:spcBef>
        <a:spcAft>
          <a:spcPts val="0"/>
        </a:spcAft>
        <a:buFont typeface="Symbol"/>
        <a:buNone/>
        <a:defRPr sz="3000">
          <a:latin typeface="+mj-lt"/>
          <a:ea typeface="+mj-ea"/>
          <a:cs typeface="+mj-cs"/>
        </a:defRPr>
      </a:lvl7pPr>
      <a:lvl8pPr algn="l" indent="0" lvl="7" marL="0" marR="0">
        <a:lnSpc>
          <a:spcPct val="90000"/>
        </a:lnSpc>
        <a:spcBef>
          <a:spcPts val="0"/>
        </a:spcBef>
        <a:spcAft>
          <a:spcPts val="0"/>
        </a:spcAft>
        <a:buFont typeface="Symbol"/>
        <a:buNone/>
        <a:defRPr sz="3000">
          <a:latin typeface="+mj-lt"/>
          <a:ea typeface="+mj-ea"/>
          <a:cs typeface="+mj-cs"/>
        </a:defRPr>
      </a:lvl8pPr>
      <a:lvl9pPr algn="l" indent="0" lvl="8" marL="0" marR="0">
        <a:lnSpc>
          <a:spcPct val="90000"/>
        </a:lnSpc>
        <a:spcBef>
          <a:spcPts val="0"/>
        </a:spcBef>
        <a:spcAft>
          <a:spcPts val="0"/>
        </a:spcAft>
        <a:buFont typeface="Symbol"/>
        <a:buNone/>
        <a:defRPr sz="3000">
          <a:latin typeface="+mj-lt"/>
          <a:ea typeface="+mj-ea"/>
          <a:cs typeface="+mj-cs"/>
        </a:defRPr>
      </a:lvl9pPr>
    </p:titleStyle>
    <p:bodyStyle>
      <a:defPPr/>
      <a:lvl1pPr algn="l" indent="-314325" lvl="0" marL="314325" marR="0">
        <a:lnSpc>
          <a:spcPct val="90000"/>
        </a:lnSpc>
        <a:spcBef>
          <a:spcPts val="750"/>
        </a:spcBef>
        <a:spcAft>
          <a:spcPts val="0"/>
        </a:spcAft>
        <a:buFont typeface="Symbol"/>
        <a:buChar char=""/>
        <a:defRPr sz="1800">
          <a:latin typeface="+mn-lt"/>
          <a:ea typeface="+mn-ea"/>
          <a:cs typeface="+mn-cs"/>
        </a:defRPr>
      </a:lvl1pPr>
      <a:lvl2pPr algn="l" indent="-279400" lvl="1" marL="736600" marR="0">
        <a:lnSpc>
          <a:spcPct val="90000"/>
        </a:lnSpc>
        <a:spcBef>
          <a:spcPts val="750"/>
        </a:spcBef>
        <a:spcAft>
          <a:spcPts val="0"/>
        </a:spcAft>
        <a:buFont typeface="Symbol"/>
        <a:buChar char=""/>
        <a:defRPr sz="1600">
          <a:latin typeface="+mn-lt"/>
          <a:ea typeface="+mn-ea"/>
          <a:cs typeface="+mn-cs"/>
        </a:defRPr>
      </a:lvl2pPr>
      <a:lvl3pPr algn="l" indent="-244475" lvl="2" marL="1158875" marR="0">
        <a:lnSpc>
          <a:spcPct val="90000"/>
        </a:lnSpc>
        <a:spcBef>
          <a:spcPts val="750"/>
        </a:spcBef>
        <a:spcAft>
          <a:spcPts val="0"/>
        </a:spcAft>
        <a:buFont typeface="Symbol"/>
        <a:buChar char=""/>
        <a:defRPr sz="1400">
          <a:latin typeface="+mn-lt"/>
          <a:ea typeface="+mn-ea"/>
          <a:cs typeface="+mn-cs"/>
        </a:defRPr>
      </a:lvl3pPr>
      <a:lvl4pPr algn="l" indent="-244475" lvl="3" marL="1616075" marR="0">
        <a:lnSpc>
          <a:spcPct val="90000"/>
        </a:lnSpc>
        <a:spcBef>
          <a:spcPts val="750"/>
        </a:spcBef>
        <a:spcAft>
          <a:spcPts val="0"/>
        </a:spcAft>
        <a:buFont typeface="Symbol"/>
        <a:buChar char=""/>
        <a:defRPr sz="1400">
          <a:latin typeface="+mn-lt"/>
          <a:ea typeface="+mn-ea"/>
          <a:cs typeface="+mn-cs"/>
        </a:defRPr>
      </a:lvl4pPr>
      <a:lvl5pPr algn="l" indent="-244475" lvl="4" marL="2073275" marR="0">
        <a:lnSpc>
          <a:spcPct val="90000"/>
        </a:lnSpc>
        <a:spcBef>
          <a:spcPts val="750"/>
        </a:spcBef>
        <a:spcAft>
          <a:spcPts val="0"/>
        </a:spcAft>
        <a:buFont typeface="Symbol"/>
        <a:buChar char=""/>
        <a:defRPr sz="1400">
          <a:latin typeface="+mn-lt"/>
          <a:ea typeface="+mn-ea"/>
          <a:cs typeface="+mn-cs"/>
        </a:defRPr>
      </a:lvl5pPr>
      <a:lvl6pPr algn="l" indent="-244475" lvl="5" marL="2530475" marR="0">
        <a:lnSpc>
          <a:spcPct val="90000"/>
        </a:lnSpc>
        <a:spcBef>
          <a:spcPts val="750"/>
        </a:spcBef>
        <a:spcAft>
          <a:spcPts val="0"/>
        </a:spcAft>
        <a:buFont typeface="Symbol"/>
        <a:buChar char=""/>
        <a:defRPr sz="1400">
          <a:latin typeface="+mn-lt"/>
          <a:ea typeface="+mn-ea"/>
          <a:cs typeface="+mn-cs"/>
        </a:defRPr>
      </a:lvl6pPr>
      <a:lvl7pPr algn="l" indent="-244475" lvl="6" marL="2987675" marR="0">
        <a:lnSpc>
          <a:spcPct val="90000"/>
        </a:lnSpc>
        <a:spcBef>
          <a:spcPts val="750"/>
        </a:spcBef>
        <a:spcAft>
          <a:spcPts val="0"/>
        </a:spcAft>
        <a:buFont typeface="Symbol"/>
        <a:buChar char=""/>
        <a:defRPr sz="1400">
          <a:latin typeface="+mn-lt"/>
          <a:ea typeface="+mn-ea"/>
          <a:cs typeface="+mn-cs"/>
        </a:defRPr>
      </a:lvl7pPr>
      <a:lvl8pPr algn="l" indent="-244475" lvl="7" marL="3444875" marR="0">
        <a:lnSpc>
          <a:spcPct val="90000"/>
        </a:lnSpc>
        <a:spcBef>
          <a:spcPts val="750"/>
        </a:spcBef>
        <a:spcAft>
          <a:spcPts val="0"/>
        </a:spcAft>
        <a:buFont typeface="Symbol"/>
        <a:buChar char=""/>
        <a:defRPr sz="1400">
          <a:latin typeface="+mn-lt"/>
          <a:ea typeface="+mn-ea"/>
          <a:cs typeface="+mn-cs"/>
        </a:defRPr>
      </a:lvl8pPr>
      <a:lvl9pPr algn="l" indent="-244475" lvl="8" marL="3902075" marR="0">
        <a:lnSpc>
          <a:spcPct val="90000"/>
        </a:lnSpc>
        <a:spcBef>
          <a:spcPts val="750"/>
        </a:spcBef>
        <a:spcAft>
          <a:spcPts val="0"/>
        </a:spcAft>
        <a:buFont typeface="Symbol"/>
        <a:buChar char=""/>
        <a:defRPr sz="1400">
          <a:latin typeface="+mn-lt"/>
          <a:ea typeface="+mn-ea"/>
          <a:cs typeface="+mn-cs"/>
        </a:defRPr>
      </a:lvl9pPr>
    </p:bodyStyle>
    <p:otherStyle>
      <a:defPPr/>
      <a:lvl1pPr lvl="0">
        <a:defRPr sz="1600">
          <a:latin typeface="+mn-lt"/>
          <a:ea typeface="+mn-ea"/>
          <a:cs typeface="+mn-cs"/>
        </a:defRPr>
      </a:lvl1pPr>
      <a:lvl2pPr lvl="1">
        <a:defRPr sz="1600">
          <a:latin typeface="+mn-lt"/>
          <a:ea typeface="+mn-ea"/>
          <a:cs typeface="+mn-cs"/>
        </a:defRPr>
      </a:lvl2pPr>
      <a:lvl3pPr lvl="2">
        <a:defRPr sz="1600">
          <a:latin typeface="+mn-lt"/>
          <a:ea typeface="+mn-ea"/>
          <a:cs typeface="+mn-cs"/>
        </a:defRPr>
      </a:lvl3pPr>
      <a:lvl4pPr lvl="3">
        <a:defRPr sz="1600">
          <a:latin typeface="+mn-lt"/>
          <a:ea typeface="+mn-ea"/>
          <a:cs typeface="+mn-cs"/>
        </a:defRPr>
      </a:lvl4pPr>
      <a:lvl5pPr lvl="4">
        <a:defRPr sz="1600">
          <a:latin typeface="+mn-lt"/>
          <a:ea typeface="+mn-ea"/>
          <a:cs typeface="+mn-cs"/>
        </a:defRPr>
      </a:lvl5pPr>
      <a:lvl6pPr lvl="5">
        <a:defRPr sz="1600">
          <a:latin typeface="+mn-lt"/>
          <a:ea typeface="+mn-ea"/>
          <a:cs typeface="+mn-cs"/>
        </a:defRPr>
      </a:lvl6pPr>
      <a:lvl7pPr lvl="6">
        <a:defRPr sz="1600">
          <a:latin typeface="+mn-lt"/>
          <a:ea typeface="+mn-ea"/>
          <a:cs typeface="+mn-cs"/>
        </a:defRPr>
      </a:lvl7pPr>
      <a:lvl8pPr lvl="7">
        <a:defRPr sz="1600">
          <a:latin typeface="+mn-lt"/>
          <a:ea typeface="+mn-ea"/>
          <a:cs typeface="+mn-cs"/>
        </a:defRPr>
      </a:lvl8pPr>
      <a:lvl9pPr lvl="8">
        <a:defRPr sz="1600"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 ?>
<Relationships xmlns="http://schemas.openxmlformats.org/package/2006/relationships">
  <Relationship Id="rId1" Target="../slideLayouts/slideLayout1.xml" Type="http://schemas.openxmlformats.org/officeDocument/2006/relationships/slideLayout"/>
</Relationships>

</file>

<file path=ppt/slides/_rels/slide10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_rels/slide11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_rels/slide12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_rels/slide13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_rels/slide14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_rels/slide15.xml.rels><?xml version="1.0" encoding="UTF-8" standalone="no" ?>
<Relationships xmlns="http://schemas.openxmlformats.org/package/2006/relationships">
  <Relationship Id="rId1" Target="mailto:office-ed@inbox.ru" TargetMode="External" Type="http://schemas.openxmlformats.org/officeDocument/2006/relationships/hyperlink"/>
  <Relationship Id="rId2" Target="../slideLayouts/slideLayout2.xml" Type="http://schemas.openxmlformats.org/officeDocument/2006/relationships/slideLayout"/>
</Relationships>

</file>

<file path=ppt/slides/_rels/slide2.xml.rels><?xml version="1.0" encoding="UTF-8" standalone="no" ?>
<Relationships xmlns="http://schemas.openxmlformats.org/package/2006/relationships">
  <Relationship Id="rId1" Target="../slideLayouts/slideLayout1.xml" Type="http://schemas.openxmlformats.org/officeDocument/2006/relationships/slideLayout"/>
</Relationships>

</file>

<file path=ppt/slides/_rels/slide3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_rels/slide4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_rels/slide5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_rels/slide6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_rels/slide7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_rels/slide8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_rels/slide9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slide1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19" name="GroupShape 1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0" name="Shape 20"/>
          <p:cNvSpPr txBox="true"/>
          <p:nvPr isPhoto="false">
            <p:ph idx="0" type="title"/>
          </p:nvPr>
        </p:nvSpPr>
        <p:spPr>
          <a:xfrm flipH="false" flipV="false" rot="0">
            <a:off x="1143000" y="841801"/>
            <a:ext cx="6858004" cy="3722601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pPr algn="ctr"/>
            <a:r>
              <a:t>Токен-углеродные почвенные кредиты. </a:t>
            </a:r>
          </a:p>
          <a:p>
            <a:pPr algn="ctr"/>
            <a:r>
              <a:t>Сбор и сохранение </a:t>
            </a:r>
          </a:p>
          <a:p>
            <a:pPr algn="ctr"/>
            <a:r>
              <a:t>атмосферного </a:t>
            </a:r>
          </a:p>
          <a:p>
            <a:pPr algn="ctr"/>
            <a:r>
              <a:t>углекислого газа и закиси азота </a:t>
            </a:r>
            <a:r>
              <a:t>для повышения  плодородия почв.</a:t>
            </a:r>
          </a:p>
        </p:txBody>
      </p:sp>
    </p:spTree>
  </p:cSld>
</p:sld>
</file>

<file path=ppt/slides/slide10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44" name="GroupShape 4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5" name="Shape 45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Бизнес модель. монетизация</a:t>
            </a:r>
          </a:p>
        </p:txBody>
      </p:sp>
      <p:sp>
        <p:nvSpPr>
          <p:cNvPr hidden="false" id="46" name="Shape 46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Флиппинг земель с последующей сдачей в аренду.</a:t>
            </a:r>
          </a:p>
          <a:p>
            <a:r>
              <a:t>Климатические проекты с продажей УК на бирже и тд</a:t>
            </a:r>
          </a:p>
          <a:p>
            <a:r>
              <a:t>Создание DAO и выпуск токенов УК.</a:t>
            </a:r>
          </a:p>
          <a:p>
            <a:r>
              <a:t>Выпуск memcoins обеспеченных УЕ</a:t>
            </a:r>
          </a:p>
        </p:txBody>
      </p:sp>
    </p:spTree>
  </p:cSld>
</p:sld>
</file>

<file path=ppt/slides/slide11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47" name="GroupShape 4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8" name="Shape 48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Трекшн</a:t>
            </a:r>
          </a:p>
        </p:txBody>
      </p:sp>
      <p:sp>
        <p:nvSpPr>
          <p:cNvPr hidden="false" id="49" name="Shape 49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На момент акселератора идее проекта было 3 дня.</a:t>
            </a:r>
          </a:p>
          <a:p>
            <a:r>
              <a:t>В процессе аксерелатора сформирировалась команда, начаты исследования нового концентрата почвоулучшителя, организовали около 10 встреч спрофильными специалистами из разных стран, договорились с компанией по дистанционному зондированию земель из космоса о некомерческом сотрудничестве, получили предварительные данные исследований по влиянию нового коцентрата почвоулучшителя на почву, начали прорабатывать возмозность геймификации проекта </a:t>
            </a:r>
          </a:p>
        </p:txBody>
      </p:sp>
    </p:spTree>
  </p:cSld>
</p:sld>
</file>

<file path=ppt/slides/slide12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50" name="GroupShape 5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1" name="Shape 51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Видение развития компании</a:t>
            </a:r>
          </a:p>
        </p:txBody>
      </p:sp>
      <p:sp>
        <p:nvSpPr>
          <p:cNvPr hidden="false" id="52" name="Shape 52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Получение данных полномасштабных полевых исследований по секвестрации СО2 2024г </a:t>
            </a:r>
          </a:p>
          <a:p>
            <a:r>
              <a:t>2025 г Климат проект от 2000га</a:t>
            </a:r>
          </a:p>
          <a:p>
            <a:r>
              <a:t>2026 г Первые продажи УК</a:t>
            </a:r>
          </a:p>
          <a:p>
            <a:r>
              <a:t>2027г Создание DAO и токен-углеродных кредитов</a:t>
            </a:r>
          </a:p>
          <a:p>
            <a:r>
              <a:t>2028г выпуск и продажа токен-УК в автоматическом режиме</a:t>
            </a:r>
          </a:p>
        </p:txBody>
      </p:sp>
    </p:spTree>
  </p:cSld>
</p:sld>
</file>

<file path=ppt/slides/slide13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53" name="GroupShape 53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4" name="Shape 54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Команда</a:t>
            </a:r>
          </a:p>
        </p:txBody>
      </p:sp>
      <p:sp>
        <p:nvSpPr>
          <p:cNvPr hidden="false" id="55" name="Shape 55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Эдуард Мерзакаев -предприниматель, основатель проекта Токен УК, разработчик www/fermentus/ru</a:t>
            </a:r>
          </a:p>
          <a:p>
            <a:r>
              <a:t>Максим Леонов – специалист по продажам в агро более 17 лет</a:t>
            </a:r>
          </a:p>
          <a:p>
            <a:r>
              <a:t>Вячеслав Вековцев – специалист в области климатических проектов со стажем более 20 лет</a:t>
            </a:r>
          </a:p>
        </p:txBody>
      </p:sp>
    </p:spTree>
  </p:cSld>
</p:sld>
</file>

<file path=ppt/slides/slide14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56" name="GroupShape 5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7" name="Shape 57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Запрос к аудитории акселератора</a:t>
            </a:r>
          </a:p>
        </p:txBody>
      </p:sp>
      <p:sp>
        <p:nvSpPr>
          <p:cNvPr hidden="false" id="58" name="Shape 58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Вовлечение в процесс климатических проектов</a:t>
            </a:r>
          </a:p>
          <a:p>
            <a:r>
              <a:t>Помощь в получении грантов для реализации климатических проектов</a:t>
            </a:r>
          </a:p>
          <a:p>
            <a:r>
              <a:t>Помощь в продвижении проета, рекомендации, связи</a:t>
            </a:r>
          </a:p>
        </p:txBody>
      </p:sp>
    </p:spTree>
  </p:cSld>
</p:sld>
</file>

<file path=ppt/slides/slide15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59" name="GroupShape 5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0" name="Shape 60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контакты</a:t>
            </a:r>
          </a:p>
        </p:txBody>
      </p:sp>
      <p:sp>
        <p:nvSpPr>
          <p:cNvPr hidden="false" id="61" name="Shape 61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Эдуард Мерзакев -осователь проекта Токен-углеродные почвенные кредиты. Сбор и сохранение СО2 и закиси азота для повышения плодородия почв.</a:t>
            </a:r>
          </a:p>
          <a:p>
            <a:r>
              <a:t>тел +7-918-490-10-48</a:t>
            </a:r>
          </a:p>
          <a:p>
            <a:r>
              <a:t>e-mail </a:t>
            </a:r>
            <a:r>
              <a:rPr u="sng">
                <a:solidFill>
                  <a:srgbClr val="0000FF"/>
                </a:solidFill>
                <a:hlinkClick r:id="rId1"/>
              </a:rPr>
              <a:t>office-ed@inbox.ru</a:t>
            </a:r>
          </a:p>
          <a:p>
            <a:r>
              <a:t>Telegram @EduardMerzakaev</a:t>
            </a:r>
          </a:p>
        </p:txBody>
      </p:sp>
    </p:spTree>
  </p:cSld>
</p:sld>
</file>

<file path=ppt/slides/slide2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21" name="GroupShape 2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2" name="Shape 22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pPr indent="0" marL="0">
              <a:buNone/>
            </a:pPr>
            <a:r>
              <a:t>Каждые 5 секунд в мире подвергается эрозии участок земли размером с футбольное поле.</a:t>
            </a:r>
          </a:p>
          <a:p>
            <a:pPr indent="0" marL="0">
              <a:buNone/>
            </a:pPr>
            <a:r>
              <a:t>данные FAO</a:t>
            </a:r>
          </a:p>
        </p:txBody>
      </p:sp>
    </p:spTree>
  </p:cSld>
</p:sld>
</file>

<file path=ppt/slides/slide3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23" name="GroupShape 23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4" name="Shape 24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pPr indent="0" marL="0">
              <a:buNone/>
            </a:pPr>
            <a:r>
              <a:t>Проблемы</a:t>
            </a:r>
          </a:p>
        </p:txBody>
      </p:sp>
      <p:sp>
        <p:nvSpPr>
          <p:cNvPr hidden="false" id="25" name="Shape 25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Климатический кризис</a:t>
            </a:r>
          </a:p>
          <a:p>
            <a:r>
              <a:t>Деградация почв</a:t>
            </a:r>
          </a:p>
          <a:p>
            <a:r>
              <a:t>Снижение рентабельности в агро секторе</a:t>
            </a:r>
          </a:p>
          <a:p>
            <a:r>
              <a:t>засуха и наводнения</a:t>
            </a:r>
          </a:p>
          <a:p>
            <a:r>
              <a:t>голод</a:t>
            </a:r>
          </a:p>
          <a:p>
            <a:r>
              <a:t>социальные потрясения</a:t>
            </a:r>
          </a:p>
        </p:txBody>
      </p:sp>
    </p:spTree>
  </p:cSld>
</p:sld>
</file>

<file path=ppt/slides/slide4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26" name="GroupShape 2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7" name="Shape 27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Решения</a:t>
            </a:r>
          </a:p>
        </p:txBody>
      </p:sp>
      <p:sp>
        <p:nvSpPr>
          <p:cNvPr hidden="false" id="28" name="Shape 28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Регенеративное земледелие и биотех решения</a:t>
            </a:r>
          </a:p>
          <a:p>
            <a:r>
              <a:t>Создание токенов углеродных почвенных кредитов.</a:t>
            </a:r>
          </a:p>
          <a:p>
            <a:r>
              <a:t>Разработка системы оптимального мониторинга секвестрации СО2 в почву на базе blockchain</a:t>
            </a:r>
          </a:p>
        </p:txBody>
      </p:sp>
    </p:spTree>
  </p:cSld>
</p:sld>
</file>

<file path=ppt/slides/slide5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29" name="GroupShape 2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0" name="Shape 30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Продукт</a:t>
            </a:r>
          </a:p>
        </p:txBody>
      </p:sp>
      <p:sp>
        <p:nvSpPr>
          <p:cNvPr hidden="false" id="31" name="Shape 31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r>
              <a:t>Токен-углеродные почвенные кредиты </a:t>
            </a:r>
          </a:p>
          <a:p>
            <a:pPr indent="0" marL="0">
              <a:buNone/>
            </a:pPr>
            <a:r>
              <a:t>ценные цифровые финансовые активы обеспеченные реальными углеродными еденицами корорые собираются и хранятся в почве тысячилетия постоянно повышая плодородный слой земли.</a:t>
            </a:r>
          </a:p>
          <a:p>
            <a:pPr indent="0" marL="0">
              <a:buNone/>
            </a:pPr>
          </a:p>
        </p:txBody>
      </p:sp>
    </p:spTree>
  </p:cSld>
</p:sld>
</file>

<file path=ppt/slides/slide6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32" name="GroupShape 3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3" name="Shape 33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Анализ рынка углеродных кредитов в России</a:t>
            </a:r>
          </a:p>
        </p:txBody>
      </p:sp>
      <p:sp>
        <p:nvSpPr>
          <p:cNvPr hidden="false" id="34" name="Shape 34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Рынок в РФ в процессе формирования</a:t>
            </a:r>
          </a:p>
          <a:p>
            <a:r>
              <a:t>ТАМ РФ в контексте секвестации СО2 в почве 117 млрд ₽</a:t>
            </a:r>
          </a:p>
          <a:p>
            <a:r>
              <a:t>SAM 13 млр ₽</a:t>
            </a:r>
          </a:p>
          <a:p>
            <a:r>
              <a:t>SOM 26 млн ₽</a:t>
            </a:r>
          </a:p>
        </p:txBody>
      </p:sp>
    </p:spTree>
  </p:cSld>
</p:sld>
</file>

<file path=ppt/slides/slide7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35" name="GroupShape 3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6" name="Shape 36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pPr indent="0" marL="0">
              <a:buNone/>
            </a:pPr>
            <a:r>
              <a:t>Почему сейчас рынок углеродных кредитов на подъеме</a:t>
            </a:r>
          </a:p>
        </p:txBody>
      </p:sp>
      <p:sp>
        <p:nvSpPr>
          <p:cNvPr hidden="false" id="37" name="Shape 37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r>
              <a:t>Решение обществом вопросов глобального изменения климата</a:t>
            </a:r>
          </a:p>
          <a:p>
            <a:r>
              <a:t>Интерес компаний к устойчивому развитию</a:t>
            </a:r>
          </a:p>
          <a:p>
            <a:r>
              <a:t>Внимание правительств и международных организаций к изменению климата. </a:t>
            </a:r>
          </a:p>
          <a:p>
            <a:r>
              <a:t>Инновационные бизнес-модели</a:t>
            </a:r>
          </a:p>
          <a:p>
            <a:r>
              <a:t>Увеличение количества участников рынка</a:t>
            </a:r>
          </a:p>
          <a:p>
            <a:pPr indent="0" marL="0">
              <a:buNone/>
            </a:pPr>
          </a:p>
        </p:txBody>
      </p:sp>
    </p:spTree>
  </p:cSld>
</p:sld>
</file>

<file path=ppt/slides/slide8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38" name="GroupShape 3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9" name="Shape 39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Анализ конкурентов 2023-24 гг</a:t>
            </a:r>
          </a:p>
        </p:txBody>
      </p:sp>
      <p:sp>
        <p:nvSpPr>
          <p:cNvPr hidden="false" id="40" name="Shape 40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СИБУР продал первые токен кредиты в 2023г</a:t>
            </a:r>
          </a:p>
          <a:p>
            <a:r>
              <a:t>Газпром МКС выпустил в обращение более 28 млн УЕ</a:t>
            </a:r>
          </a:p>
          <a:p>
            <a:r>
              <a:t>«Зеленые» компании</a:t>
            </a:r>
          </a:p>
        </p:txBody>
      </p:sp>
    </p:spTree>
  </p:cSld>
</p:sld>
</file>

<file path=ppt/slides/slide9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41" name="GroupShape 4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2" name="Shape 42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t>Ключевые конкурентные преимущества</a:t>
            </a:r>
          </a:p>
        </p:txBody>
      </p:sp>
      <p:sp>
        <p:nvSpPr>
          <p:cNvPr hidden="false" id="43" name="Shape 43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r>
              <a:t>Уникальная биотехнолигия экспресс секвестрации СО2 в почву</a:t>
            </a:r>
          </a:p>
          <a:p>
            <a:r>
              <a:t>Разработка прозрачной автоматизированной blockchain методогигии сертификации углеродных кредитов</a:t>
            </a:r>
          </a:p>
          <a:p>
            <a:pPr indent="0" marL="0">
              <a:buNone/>
            </a:pPr>
          </a:p>
        </p:txBody>
      </p:sp>
    </p:spTree>
  </p:cSld>
</p:sld>
</file>

<file path=ppt/theme/theme1.xml><?xml version="1.0" encoding="utf-8"?>
<a:theme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name="Basic">
  <a:themeElements>
    <a:clrScheme name="Office">
      <a:dk1>
        <a:srgbClr val="000000"/>
      </a:dk1>
      <a:lt1>
        <a:srgbClr val="FFFFFF"/>
      </a:lt1>
      <a:dk2>
        <a:srgbClr val="3D5166"/>
      </a:dk2>
      <a:lt2>
        <a:srgbClr val="E5E6E7"/>
      </a:lt2>
      <a:accent1>
        <a:srgbClr val="D15757"/>
      </a:accent1>
      <a:accent2>
        <a:srgbClr val="E8B448"/>
      </a:accent2>
      <a:accent3>
        <a:srgbClr val="91C25F"/>
      </a:accent3>
      <a:accent4>
        <a:srgbClr val="3EB07E"/>
      </a:accent4>
      <a:accent5>
        <a:srgbClr val="36A6D6"/>
      </a:accent5>
      <a:accent6>
        <a:srgbClr val="367FCB"/>
      </a:accent6>
      <a:hlink>
        <a:srgbClr val="367FCB"/>
      </a:hlink>
      <a:folHlink>
        <a:srgbClr val="965E99"/>
      </a:folHlink>
    </a:clrScheme>
    <a:fontScheme name="Office">
      <a:majorFont>
        <a:latin typeface="XO Oriel"/>
        <a:ea typeface=""/>
        <a:cs typeface=""/>
      </a:majorFont>
      <a:minorFont>
        <a:latin typeface="XO Oriel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6350">
          <a:solidFill>
            <a:schemeClr val="phClr">
              <a:shade val="95000"/>
              <a:satMod val="105000"/>
            </a:schemeClr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</a:theme>
</file>

<file path=docProps/app.xml><?xml version="1.0" encoding="utf-8"?>
<Properties xmlns="http://schemas.openxmlformats.org/officeDocument/2006/extended-properties">
  <Template>Normal.dotm</Template>
  <TotalTime>0</TotalTime>
  <DocSecurity>0</DocSecurity>
  <ScaleCrop>false</ScaleCrop>
  <Application>MyOffice-CoreFramework-Android/34-1238.862.9476.867.1@5688b07644a86ad6926e24f04b4906eb4758a8c9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2024-08-07T06:49:18Z</dcterms:modified>
</cp:coreProperties>
</file>